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105" r:id="rId2"/>
    <p:sldId id="1106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2"/>
    <p:restoredTop sz="94720"/>
  </p:normalViewPr>
  <p:slideViewPr>
    <p:cSldViewPr snapToGrid="0" snapToObjects="1">
      <p:cViewPr varScale="1">
        <p:scale>
          <a:sx n="133" d="100"/>
          <a:sy n="133" d="100"/>
        </p:scale>
        <p:origin x="5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952594-FEDD-F045-99D3-FC1D6A097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8CE8EB-832A-2540-9BDE-C8FB9C84D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AB0C3A-07DE-B14C-A649-8A86D4BC0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CAE-0560-1442-865D-2AEAA24302F7}" type="datetimeFigureOut">
              <a:rPr lang="de-DE" smtClean="0"/>
              <a:t>18.09.19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D90C8A-E691-4B45-8C6F-DF428F47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2B020A-15C8-274E-ACE0-602A75DE1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01D3-8419-FE40-938B-EDB0BFCA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51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C2ED5-9758-A342-BE8E-3ED0309F6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D81848-A433-B146-9D23-86CE50979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741B38-A5DC-1A47-87FD-D8ECFFBE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CAE-0560-1442-865D-2AEAA24302F7}" type="datetimeFigureOut">
              <a:rPr lang="de-DE" smtClean="0"/>
              <a:t>18.09.19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A2862D-AC5B-BC43-AC09-6086548A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EB3A7B-5C81-5A43-8E4D-976344604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01D3-8419-FE40-938B-EDB0BFCA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6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6F6A4F8-E063-CA48-84A9-03A35DBE53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2CC187-079F-8F41-9ACC-98A3FC9D2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0053B0-EDC5-794D-B87B-64A7EBCBB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CAE-0560-1442-865D-2AEAA24302F7}" type="datetimeFigureOut">
              <a:rPr lang="de-DE" smtClean="0"/>
              <a:t>18.09.19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62807C-7DAF-D249-85AB-47961FCE2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91BF03-64F0-C741-BB51-33CB1BE8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01D3-8419-FE40-938B-EDB0BFCA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367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4"/>
          <p:cNvSpPr>
            <a:spLocks noChangeShapeType="1"/>
          </p:cNvSpPr>
          <p:nvPr userDrawn="1"/>
        </p:nvSpPr>
        <p:spPr bwMode="auto">
          <a:xfrm flipV="1">
            <a:off x="838200" y="6381549"/>
            <a:ext cx="10269354" cy="19251"/>
          </a:xfrm>
          <a:prstGeom prst="line">
            <a:avLst/>
          </a:prstGeom>
          <a:noFill/>
          <a:ln w="9525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Arial" charset="0"/>
              <a:ea typeface="ＭＳ Ｐゴシック" pitchFamily="-12" charset="-128"/>
              <a:cs typeface="ＭＳ Ｐゴシック" pitchFamily="-12" charset="-128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 userDrawn="1"/>
        </p:nvSpPr>
        <p:spPr bwMode="auto">
          <a:xfrm>
            <a:off x="762000" y="6461125"/>
            <a:ext cx="6629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rgbClr val="808080"/>
                </a:solidFill>
                <a:latin typeface="Arial" charset="0"/>
                <a:ea typeface="ＭＳ Ｐゴシック" pitchFamily="-12" charset="-128"/>
                <a:cs typeface="ＭＳ Ｐゴシック" pitchFamily="-12" charset="-128"/>
              </a:rPr>
              <a:t>Entrepreneurship Summit </a:t>
            </a:r>
          </a:p>
        </p:txBody>
      </p:sp>
      <p:pic>
        <p:nvPicPr>
          <p:cNvPr id="9" name="Picture 1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600" cy="685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9" descr="ribbon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228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ribbon.jpg"/>
          <p:cNvPicPr>
            <a:picLocks noChangeAspect="1"/>
          </p:cNvPicPr>
          <p:nvPr userDrawn="1"/>
        </p:nvPicPr>
        <p:blipFill>
          <a:blip r:embed="rId3"/>
          <a:srcRect b="95714"/>
          <a:stretch>
            <a:fillRect/>
          </a:stretch>
        </p:blipFill>
        <p:spPr bwMode="auto">
          <a:xfrm>
            <a:off x="0" y="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519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BE656-DE93-C348-88B6-410A9AB17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3AA9F4-D19F-0E45-8798-DCDF68586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2B8CC0-E42F-F04F-8639-470C012E8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CAE-0560-1442-865D-2AEAA24302F7}" type="datetimeFigureOut">
              <a:rPr lang="de-DE" smtClean="0"/>
              <a:t>18.09.19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0FCA5F-67DF-344A-A94B-75F9427A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5D5640-A4F2-5D41-80F9-24317DE4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01D3-8419-FE40-938B-EDB0BFCA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95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8725BA-3433-0C42-BA7D-A68FC8494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991FF5-3460-E44D-8569-E176E242D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9B789E-6004-0141-9784-0827B538E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CAE-0560-1442-865D-2AEAA24302F7}" type="datetimeFigureOut">
              <a:rPr lang="de-DE" smtClean="0"/>
              <a:t>18.09.19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61D29B-2EA4-2F41-AFBC-A8DFAF11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CC6478-0DDF-1347-A795-ADA2A724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01D3-8419-FE40-938B-EDB0BFCA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26343-4AB5-964D-B972-2FDB2A2B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38D723-7B47-6F4B-84E0-0E9D72215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01A7C6-C174-C84D-9BA8-7AE65596B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140491-5D3A-DA41-B800-BDB4CEBFE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CAE-0560-1442-865D-2AEAA24302F7}" type="datetimeFigureOut">
              <a:rPr lang="de-DE" smtClean="0"/>
              <a:t>18.09.19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13B3D8-FE34-484A-BB2D-C957FC65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7916A5-17C2-DF4B-A0EA-D5A745B6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01D3-8419-FE40-938B-EDB0BFCA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53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37E1D5-2F56-B24A-A8F4-D83974EAD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B093FE-226D-9A43-93E8-10F84169D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15BEF7-01D1-B24B-BFB7-E9697E94A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02F8583-0A93-0B4C-B030-615F23E2E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29C53EC-C02F-F94D-ACC3-BCF482467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4163884-A850-9F49-A7F7-65FA1807C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CAE-0560-1442-865D-2AEAA24302F7}" type="datetimeFigureOut">
              <a:rPr lang="de-DE" smtClean="0"/>
              <a:t>18.09.19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578B0D4-BB48-9243-846D-4D4BE6923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37DF07D-E1BE-C849-BA9B-7F146C43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01D3-8419-FE40-938B-EDB0BFCA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9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3B48F-3A42-ED4D-99D4-96DA56B50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C1B6CC2-D481-6543-AB5B-205BEADBE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CAE-0560-1442-865D-2AEAA24302F7}" type="datetimeFigureOut">
              <a:rPr lang="de-DE" smtClean="0"/>
              <a:t>18.09.19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D15E3EF-7E73-7E47-A6D7-02B92158F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026DB0-AADA-6043-9643-B41C00EC6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01D3-8419-FE40-938B-EDB0BFCA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154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18EEF68-2D4D-1741-9DF6-BFD54AE9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CAE-0560-1442-865D-2AEAA24302F7}" type="datetimeFigureOut">
              <a:rPr lang="de-DE" smtClean="0"/>
              <a:t>18.09.19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21E6288-A0CC-CA4F-8D3B-9615780AC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B90E1E-9745-B148-8506-7E62038A8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01D3-8419-FE40-938B-EDB0BFCA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42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DAF33-663E-144F-A6E1-932D40534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43FEBF-6E9E-B045-8B37-B7D98F387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2E9038-F584-1D40-8553-D720A2BB8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187F3D-B3CD-1C47-899F-80D3A78CE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CAE-0560-1442-865D-2AEAA24302F7}" type="datetimeFigureOut">
              <a:rPr lang="de-DE" smtClean="0"/>
              <a:t>18.09.19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FE440B-355B-034D-A01E-1B63A76A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53C7D0-CE03-E04E-9635-6E2F8997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01D3-8419-FE40-938B-EDB0BFCA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22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53D1E-23B5-B143-A6B8-940E4434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3F575FA-12FC-194F-A491-E85F23D5C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1BA65A4-D541-4043-9014-CBD4AB29A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16DF4BD-010F-4E45-B3A8-31266C4AB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CAE-0560-1442-865D-2AEAA24302F7}" type="datetimeFigureOut">
              <a:rPr lang="de-DE" smtClean="0"/>
              <a:t>18.09.19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586506-0460-EB4B-832E-34567840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B8B38B-4AB3-3F44-A410-1F4A7BC7F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01D3-8419-FE40-938B-EDB0BFCA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72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E5CC252-88AA-434D-B021-B457BD3C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042349-7474-D040-90C6-155908788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BC1878-B6F7-CB41-BCCD-49D5243E0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FCCAE-0560-1442-865D-2AEAA24302F7}" type="datetimeFigureOut">
              <a:rPr lang="de-DE" smtClean="0"/>
              <a:t>18.09.19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4AEE8A-FDAA-EE48-8176-B739C2638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8C1DE9-7C56-0340-BC37-2CF1BFCD1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E01D3-8419-FE40-938B-EDB0BFCAA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19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emf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hangemakersummit.eventbrite.com/" TargetMode="External"/><Relationship Id="rId2" Type="http://schemas.openxmlformats.org/officeDocument/2006/relationships/hyperlink" Target="http://summitwien.eventbrit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mailto:summit@ifte.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4546600" y="4724400"/>
            <a:ext cx="622300" cy="520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pic>
        <p:nvPicPr>
          <p:cNvPr id="21" name="Picture 43" descr="Bildschirmfoto 2014-07-14 um 09.48.4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186475">
            <a:off x="5507038" y="412751"/>
            <a:ext cx="1244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compa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5171506">
            <a:off x="5057776" y="1993901"/>
            <a:ext cx="288290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2558892" y="2692401"/>
            <a:ext cx="49087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de-DE" sz="4400" dirty="0">
                <a:solidFill>
                  <a:srgbClr val="1A6D94"/>
                </a:solidFill>
                <a:latin typeface="Heiti SC Light" pitchFamily="-84" charset="-122"/>
                <a:ea typeface="Heiti SC Light" pitchFamily="-84" charset="-122"/>
                <a:cs typeface="Heiti SC Light" pitchFamily="-84" charset="-122"/>
              </a:rPr>
              <a:t>Entrepreneurship</a:t>
            </a:r>
            <a:r>
              <a:rPr lang="de-DE" sz="4400" dirty="0">
                <a:solidFill>
                  <a:srgbClr val="4196B8"/>
                </a:solidFill>
                <a:latin typeface="Heiti SC Light" pitchFamily="-84" charset="-122"/>
                <a:ea typeface="Heiti SC Light" pitchFamily="-84" charset="-122"/>
                <a:cs typeface="Heiti SC Light" pitchFamily="-84" charset="-122"/>
              </a:rPr>
              <a:t> </a:t>
            </a: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3870341" y="4876801"/>
            <a:ext cx="492045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Volume 17</a:t>
            </a:r>
          </a:p>
          <a:p>
            <a:pPr algn="ctr"/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ctr"/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Main event of the Global Entrepreneurship Week (GEW) Austria</a:t>
            </a:r>
          </a:p>
          <a:p>
            <a:pPr algn="ctr"/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Partner of the Entrepreneurship Summit Berlin</a:t>
            </a:r>
          </a:p>
          <a:p>
            <a:pPr algn="ctr"/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Entrepreneurship School Initiative at the Peter Drucker Forum</a:t>
            </a:r>
          </a:p>
          <a:p>
            <a:pPr algn="ctr"/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and the You</a:t>
            </a:r>
            <a:r>
              <a:rPr lang="en-GB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Start - European Entrepreneurship Award Barcelona</a:t>
            </a:r>
          </a:p>
          <a:p>
            <a:pPr algn="ctr"/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KPH-Seminar </a:t>
            </a:r>
            <a:r>
              <a:rPr lang="en-GB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Nr</a:t>
            </a:r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8730.000.051 </a:t>
            </a:r>
            <a:r>
              <a:rPr lang="en-GB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Nachmeldung</a:t>
            </a:r>
            <a:r>
              <a:rPr lang="en-GB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GB" sz="12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claudia.muell@kphvie.ac.at</a:t>
            </a:r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3349001" y="273539"/>
            <a:ext cx="234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Working Paper Version 17.09.2019</a:t>
            </a: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3438704" y="2781300"/>
            <a:ext cx="37240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endParaRPr lang="de-DE" sz="3200" dirty="0">
              <a:solidFill>
                <a:srgbClr val="1A6D94"/>
              </a:solidFill>
              <a:latin typeface="Heiti SC Light" pitchFamily="-84" charset="-122"/>
              <a:ea typeface="Heiti SC Light" pitchFamily="-84" charset="-122"/>
              <a:cs typeface="Heiti SC Light" pitchFamily="-84" charset="-122"/>
            </a:endParaRPr>
          </a:p>
          <a:p>
            <a:pPr algn="r"/>
            <a:r>
              <a:rPr lang="de-DE" sz="3200" dirty="0" err="1">
                <a:solidFill>
                  <a:srgbClr val="1A6D94"/>
                </a:solidFill>
                <a:latin typeface="Heiti SC Light" pitchFamily="-84" charset="-122"/>
                <a:ea typeface="Heiti SC Light" pitchFamily="-84" charset="-122"/>
                <a:cs typeface="Heiti SC Light" pitchFamily="-84" charset="-122"/>
              </a:rPr>
              <a:t>Summit</a:t>
            </a:r>
            <a:r>
              <a:rPr lang="de-DE" sz="3200" dirty="0">
                <a:solidFill>
                  <a:srgbClr val="1A6D94"/>
                </a:solidFill>
                <a:latin typeface="Heiti SC Light" pitchFamily="-84" charset="-122"/>
                <a:ea typeface="Heiti SC Light" pitchFamily="-84" charset="-122"/>
                <a:cs typeface="Heiti SC Light" pitchFamily="-84" charset="-122"/>
              </a:rPr>
              <a:t>      Vienna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61" y="0"/>
            <a:ext cx="3048039" cy="1453221"/>
          </a:xfrm>
          <a:prstGeom prst="rect">
            <a:avLst/>
          </a:prstGeom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7933443" y="2245156"/>
            <a:ext cx="2879314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de-DE" sz="3200" dirty="0">
              <a:solidFill>
                <a:srgbClr val="1A6D94"/>
              </a:solidFill>
              <a:latin typeface="Heiti SC Light" pitchFamily="-84" charset="-122"/>
              <a:ea typeface="Heiti SC Light" pitchFamily="-84" charset="-122"/>
              <a:cs typeface="Heiti SC Light" pitchFamily="-84" charset="-122"/>
            </a:endParaRPr>
          </a:p>
          <a:p>
            <a:r>
              <a:rPr lang="de-AT" sz="2600" dirty="0">
                <a:solidFill>
                  <a:srgbClr val="1A6D94"/>
                </a:solidFill>
                <a:latin typeface="Heiti SC Light" pitchFamily="-84" charset="-122"/>
                <a:ea typeface="Heiti SC Light" pitchFamily="-84" charset="-122"/>
                <a:cs typeface="Heiti SC Light" pitchFamily="-84" charset="-122"/>
              </a:rPr>
              <a:t>Innovation</a:t>
            </a:r>
            <a:r>
              <a:rPr lang="de-DE" sz="2600" dirty="0">
                <a:solidFill>
                  <a:srgbClr val="1A6D94"/>
                </a:solidFill>
                <a:latin typeface="Heiti SC Light" pitchFamily="-84" charset="-122"/>
                <a:ea typeface="Heiti SC Light" pitchFamily="-84" charset="-122"/>
                <a:cs typeface="Heiti SC Light" pitchFamily="-84" charset="-122"/>
              </a:rPr>
              <a:t> </a:t>
            </a:r>
          </a:p>
          <a:p>
            <a:r>
              <a:rPr lang="de-AT" sz="1600" dirty="0">
                <a:solidFill>
                  <a:srgbClr val="1A6D94"/>
                </a:solidFill>
                <a:latin typeface="Heiti SC Light" pitchFamily="-84" charset="-122"/>
                <a:ea typeface="Heiti SC Light" pitchFamily="-84" charset="-122"/>
              </a:rPr>
              <a:t>oder eine Gesellschaft mit </a:t>
            </a:r>
          </a:p>
          <a:p>
            <a:r>
              <a:rPr lang="de-AT" sz="1600" dirty="0">
                <a:solidFill>
                  <a:srgbClr val="1A6D94"/>
                </a:solidFill>
                <a:latin typeface="Heiti SC Light" pitchFamily="-84" charset="-122"/>
                <a:ea typeface="Heiti SC Light" pitchFamily="-84" charset="-122"/>
              </a:rPr>
              <a:t>Entdeckerfreude und </a:t>
            </a:r>
          </a:p>
          <a:p>
            <a:r>
              <a:rPr lang="de-AT" sz="1600" dirty="0">
                <a:solidFill>
                  <a:srgbClr val="1A6D94"/>
                </a:solidFill>
                <a:latin typeface="Heiti SC Light" pitchFamily="-84" charset="-122"/>
                <a:ea typeface="Heiti SC Light" pitchFamily="-84" charset="-122"/>
              </a:rPr>
              <a:t>Gestaltungslust stärken</a:t>
            </a:r>
          </a:p>
          <a:p>
            <a:r>
              <a:rPr lang="de-AT" sz="1600" dirty="0">
                <a:solidFill>
                  <a:srgbClr val="1A6D94"/>
                </a:solidFill>
                <a:latin typeface="Heiti SC Light" pitchFamily="-84" charset="-122"/>
                <a:ea typeface="Heiti SC Light" pitchFamily="-84" charset="-122"/>
              </a:rPr>
              <a:t> </a:t>
            </a:r>
            <a:endParaRPr lang="de-DE" sz="1600" dirty="0">
              <a:solidFill>
                <a:srgbClr val="1A6D94"/>
              </a:solidFill>
              <a:latin typeface="Heiti SC Light" pitchFamily="-84" charset="-122"/>
              <a:ea typeface="Heiti SC Light" pitchFamily="-84" charset="-122"/>
            </a:endParaRPr>
          </a:p>
          <a:p>
            <a:r>
              <a:rPr lang="de-DE" sz="2600" dirty="0">
                <a:solidFill>
                  <a:srgbClr val="1A6D94"/>
                </a:solidFill>
                <a:latin typeface="Heiti SC Light" pitchFamily="-84" charset="-122"/>
                <a:ea typeface="Heiti SC Light" pitchFamily="-84" charset="-122"/>
                <a:cs typeface="Heiti SC Light" pitchFamily="-84" charset="-122"/>
              </a:rPr>
              <a:t>12.11.-14.11.2019</a:t>
            </a:r>
          </a:p>
        </p:txBody>
      </p:sp>
      <p:pic>
        <p:nvPicPr>
          <p:cNvPr id="11" name="Bild 27">
            <a:extLst>
              <a:ext uri="{FF2B5EF4-FFF2-40B4-BE49-F238E27FC236}">
                <a16:creationId xmlns:a16="http://schemas.microsoft.com/office/drawing/2014/main" id="{8D66C872-3B27-CB4E-8021-F717EA49A6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56" y="312448"/>
            <a:ext cx="2071236" cy="68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7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CAD3F8-3823-2C41-9C65-FFB439055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523"/>
            <a:ext cx="10515600" cy="1325563"/>
          </a:xfrm>
        </p:spPr>
        <p:txBody>
          <a:bodyPr/>
          <a:lstStyle/>
          <a:p>
            <a:r>
              <a:rPr lang="de-DE" dirty="0"/>
              <a:t>Anmeldung zu den Tracks zum </a:t>
            </a:r>
            <a:br>
              <a:rPr lang="de-DE" dirty="0"/>
            </a:br>
            <a:r>
              <a:rPr lang="de-DE" dirty="0"/>
              <a:t>Entrepreneurship Summit 2019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B1A8B5-255B-9B47-8AAB-90B2ABC8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1086"/>
            <a:ext cx="10515600" cy="456587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/>
              <a:t>Die Anmeldung zum Summit 2019 erfolgt über Eventbrite.</a:t>
            </a:r>
          </a:p>
          <a:p>
            <a:pPr marL="0" indent="0">
              <a:buNone/>
            </a:pPr>
            <a:r>
              <a:rPr lang="de-DE" dirty="0"/>
              <a:t>Für 12. &amp; 13.11. </a:t>
            </a:r>
            <a:r>
              <a:rPr lang="de-DE"/>
              <a:t>		</a:t>
            </a:r>
            <a:r>
              <a:rPr lang="de-DE">
                <a:hlinkClick r:id="rId2"/>
              </a:rPr>
              <a:t>http</a:t>
            </a:r>
            <a:r>
              <a:rPr lang="de-DE" dirty="0">
                <a:hlinkClick r:id="rId2"/>
              </a:rPr>
              <a:t>://summitwien.eventbrite.com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Für 14.11.		 </a:t>
            </a:r>
            <a:r>
              <a:rPr lang="de-DE" dirty="0">
                <a:hlinkClick r:id="rId3"/>
              </a:rPr>
              <a:t>http://changemakersummit.eventbrite.com</a:t>
            </a:r>
            <a:r>
              <a:rPr lang="de-DE" dirty="0"/>
              <a:t>  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Seite in Eventbrite aufrufen</a:t>
            </a:r>
          </a:p>
          <a:p>
            <a:pPr marL="514350" indent="-514350">
              <a:buAutoNum type="arabicPeriod"/>
            </a:pPr>
            <a:r>
              <a:rPr lang="de-DE" dirty="0"/>
              <a:t>Rechts auf </a:t>
            </a:r>
            <a:r>
              <a:rPr lang="de-DE" i="1" dirty="0"/>
              <a:t>Registrieren</a:t>
            </a:r>
            <a:r>
              <a:rPr lang="de-DE" dirty="0"/>
              <a:t> klicken und die gewünschte Anzahl an Tickets auswählen</a:t>
            </a:r>
          </a:p>
          <a:p>
            <a:pPr marL="514350" indent="-514350">
              <a:buAutoNum type="arabicPeriod"/>
            </a:pPr>
            <a:r>
              <a:rPr lang="de-DE" dirty="0"/>
              <a:t>Kontaktinformationen und Zahlungsmethode eingeben</a:t>
            </a:r>
          </a:p>
          <a:p>
            <a:pPr marL="514350" indent="-514350">
              <a:buAutoNum type="arabicPeriod"/>
            </a:pPr>
            <a:r>
              <a:rPr lang="de-DE" dirty="0"/>
              <a:t>Für jede*</a:t>
            </a:r>
            <a:r>
              <a:rPr lang="de-DE" dirty="0" err="1"/>
              <a:t>n</a:t>
            </a:r>
            <a:r>
              <a:rPr lang="de-DE" dirty="0"/>
              <a:t> Teilnehmer*in: Namen eintragen und Workshops auswählen</a:t>
            </a:r>
          </a:p>
          <a:p>
            <a:pPr marL="514350" indent="-514350">
              <a:buAutoNum type="arabicPeriod"/>
            </a:pPr>
            <a:r>
              <a:rPr lang="de-DE" i="1" dirty="0"/>
              <a:t>Bestellen</a:t>
            </a:r>
            <a:r>
              <a:rPr lang="de-DE" dirty="0"/>
              <a:t> klicken und die Registrierung abschließen</a:t>
            </a:r>
          </a:p>
          <a:p>
            <a:pPr marL="514350" indent="-514350">
              <a:buAutoNum type="arabicPeriod"/>
            </a:pPr>
            <a:r>
              <a:rPr lang="de-DE" dirty="0"/>
              <a:t>Tickets werden per Mail zugeschickt </a:t>
            </a:r>
          </a:p>
          <a:p>
            <a:pPr marL="514350" indent="-514350">
              <a:buAutoNum type="arabicPeriod"/>
            </a:pPr>
            <a:r>
              <a:rPr lang="de-DE" dirty="0"/>
              <a:t>Tickets gedruckt oder digital am Veranstaltungstag mitnehmen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Bei Fragen sind wir jederzeit unter </a:t>
            </a:r>
            <a:r>
              <a:rPr lang="de-DE" dirty="0">
                <a:hlinkClick r:id="rId4"/>
              </a:rPr>
              <a:t>summit@ifte.at</a:t>
            </a:r>
            <a:r>
              <a:rPr lang="de-DE" dirty="0"/>
              <a:t> oder unter +43 660 34 09 89 6 erreichbar.</a:t>
            </a:r>
          </a:p>
        </p:txBody>
      </p:sp>
      <p:pic>
        <p:nvPicPr>
          <p:cNvPr id="4" name="Picture 6" descr="Bildschirmfoto 2014-07-14 um 10.35.33.png">
            <a:extLst>
              <a:ext uri="{FF2B5EF4-FFF2-40B4-BE49-F238E27FC236}">
                <a16:creationId xmlns:a16="http://schemas.microsoft.com/office/drawing/2014/main" id="{E8F51989-10AC-2941-92A2-DB51D7F9BAF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58677" y="65982"/>
            <a:ext cx="2667000" cy="32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290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Macintosh PowerPoint</Application>
  <PresentationFormat>Breitbild</PresentationFormat>
  <Paragraphs>32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Heiti SC Light</vt:lpstr>
      <vt:lpstr>ＭＳ Ｐゴシック</vt:lpstr>
      <vt:lpstr>Arial</vt:lpstr>
      <vt:lpstr>Calibri</vt:lpstr>
      <vt:lpstr>Calibri Light</vt:lpstr>
      <vt:lpstr>Office</vt:lpstr>
      <vt:lpstr>PowerPoint-Präsentation</vt:lpstr>
      <vt:lpstr>Anmeldung zu den Tracks zum  Entrepreneurship Summit 2019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Anmeldung zum Summit 2019</dc:title>
  <dc:creator>Valentin Theodor Mayerhofer</dc:creator>
  <cp:lastModifiedBy>Johannes Lindner</cp:lastModifiedBy>
  <cp:revision>6</cp:revision>
  <dcterms:created xsi:type="dcterms:W3CDTF">2019-09-09T06:29:59Z</dcterms:created>
  <dcterms:modified xsi:type="dcterms:W3CDTF">2019-09-18T05:18:43Z</dcterms:modified>
</cp:coreProperties>
</file>